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86" r:id="rId3"/>
    <p:sldId id="287" r:id="rId4"/>
    <p:sldId id="288" r:id="rId5"/>
    <p:sldId id="289" r:id="rId6"/>
    <p:sldId id="291" r:id="rId7"/>
    <p:sldId id="292" r:id="rId8"/>
    <p:sldId id="293" r:id="rId9"/>
    <p:sldId id="296" r:id="rId10"/>
    <p:sldId id="29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05495E"/>
    <a:srgbClr val="00AEEF"/>
    <a:srgbClr val="41A7BF"/>
    <a:srgbClr val="0E6794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12.06.2021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878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2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34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923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1841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599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384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7502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92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5733256"/>
            <a:ext cx="2376264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63688" y="2060848"/>
            <a:ext cx="5832648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МОЯ ЖЕРТВА ЧИСТОТИ ТА ПОКЛОНІННЯ</a:t>
            </a:r>
            <a:endParaRPr lang="ru-RU" sz="42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5733256"/>
            <a:ext cx="3024336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Нога моя стала на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рівному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місці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на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зборах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церковних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я, __________,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благословлятиму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Господа! </a:t>
            </a:r>
          </a:p>
        </p:txBody>
      </p:sp>
    </p:spTree>
    <p:extLst>
      <p:ext uri="{BB962C8B-B14F-4D97-AF65-F5344CB8AC3E}">
        <p14:creationId xmlns:p14="http://schemas.microsoft.com/office/powerpoint/2010/main" val="22373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Суди мене, Господи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Отче,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ходив я, ______,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непорочності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надіявсь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Господа, тому 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спіткнуся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15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Перевір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Господи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випробуй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перетопи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нирки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серце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9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перед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очима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моїми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милосердя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правді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ходив.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7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Не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сидів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я, ________,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 людьми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неправдивими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гають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час, і не буду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ходити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лукавими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8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Умию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невинності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руки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обійду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Господи Боже,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вибраний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район для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церкви,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57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хвалу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Тобі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голосно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виголосити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звістити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про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чуда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8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5733256"/>
            <a:ext cx="2808312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Господи Боже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полюбив я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організовувати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церкву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оселю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дому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Твого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і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місце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перебування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слави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Твоєї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7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5733256"/>
            <a:ext cx="3024336" cy="432048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124744"/>
            <a:ext cx="849694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А я буду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ходити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непорочності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визволь</a:t>
            </a: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</a:t>
            </a:r>
            <a:b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та помилуй мене!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83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232</Words>
  <Application>Microsoft Office PowerPoint</Application>
  <PresentationFormat>Екран (4:3)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ПСАЛОМ 26</vt:lpstr>
      <vt:lpstr>ПСАЛОМ 26:1</vt:lpstr>
      <vt:lpstr>ПСАЛОМ 26:2</vt:lpstr>
      <vt:lpstr>ПСАЛОМ 26:3</vt:lpstr>
      <vt:lpstr>ПСАЛОМ 26:4</vt:lpstr>
      <vt:lpstr>ПСАЛОМ 26:6</vt:lpstr>
      <vt:lpstr>ПСАЛОМ 26:7</vt:lpstr>
      <vt:lpstr>ПСАЛОМ 26:8</vt:lpstr>
      <vt:lpstr>ПСАЛОМ 26:11</vt:lpstr>
      <vt:lpstr>ПСАЛОМ 26:12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166</cp:revision>
  <dcterms:created xsi:type="dcterms:W3CDTF">2011-03-25T18:27:23Z</dcterms:created>
  <dcterms:modified xsi:type="dcterms:W3CDTF">2021-06-12T10:40:11Z</dcterms:modified>
</cp:coreProperties>
</file>